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8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9" d="100"/>
          <a:sy n="79" d="100"/>
        </p:scale>
        <p:origin x="773"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0DEC32-87DA-434A-9A1D-EED3F4A19EAB}" type="datetimeFigureOut">
              <a:rPr lang="en-US" smtClean="0"/>
              <a:t>1/28/2026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A1AC0A-3011-4280-A4EF-7F23951FF02C}" type="slidenum">
              <a:rPr lang="en-US" smtClean="0"/>
              <a:t>‹#›</a:t>
            </a:fld>
            <a:endParaRPr lang="en-US"/>
          </a:p>
        </p:txBody>
      </p:sp>
    </p:spTree>
    <p:extLst>
      <p:ext uri="{BB962C8B-B14F-4D97-AF65-F5344CB8AC3E}">
        <p14:creationId xmlns:p14="http://schemas.microsoft.com/office/powerpoint/2010/main" val="3287525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Clr>
                <a:schemeClr val="accent2"/>
              </a:buClr>
              <a:buNone/>
            </a:pPr>
            <a:endParaRPr lang="en-US" sz="2000" b="1" dirty="0">
              <a:solidFill>
                <a:schemeClr val="accent1"/>
              </a:solidFill>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6A6717-B409-459D-B74F-A7BCA99C305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6499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B5910-B140-0478-0815-BDB3127E530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9AB8ABC-56B9-8373-55D1-C60B32DFAF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4D19A9B-F0B4-9EC0-C2C4-AF2C430BCC78}"/>
              </a:ext>
            </a:extLst>
          </p:cNvPr>
          <p:cNvSpPr>
            <a:spLocks noGrp="1"/>
          </p:cNvSpPr>
          <p:nvPr>
            <p:ph type="dt" sz="half" idx="10"/>
          </p:nvPr>
        </p:nvSpPr>
        <p:spPr/>
        <p:txBody>
          <a:bodyPr/>
          <a:lstStyle/>
          <a:p>
            <a:fld id="{D0B4E6B8-25EE-4C3A-A077-3DC12A9AB53D}" type="datetimeFigureOut">
              <a:rPr lang="en-US" smtClean="0"/>
              <a:t>1/28/2026</a:t>
            </a:fld>
            <a:endParaRPr lang="en-US"/>
          </a:p>
        </p:txBody>
      </p:sp>
      <p:sp>
        <p:nvSpPr>
          <p:cNvPr id="5" name="Footer Placeholder 4">
            <a:extLst>
              <a:ext uri="{FF2B5EF4-FFF2-40B4-BE49-F238E27FC236}">
                <a16:creationId xmlns:a16="http://schemas.microsoft.com/office/drawing/2014/main" id="{1ED72EBE-2D55-E4D0-604D-CABED4CCE3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AD9A8A-55FD-0B26-3620-A6169281B721}"/>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4150732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BD698-1D98-3D86-821F-058E76D9FBD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A16C57D-8E55-C023-A17A-EA00304667C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6D618E-773B-137C-D869-DF56A3E36464}"/>
              </a:ext>
            </a:extLst>
          </p:cNvPr>
          <p:cNvSpPr>
            <a:spLocks noGrp="1"/>
          </p:cNvSpPr>
          <p:nvPr>
            <p:ph type="dt" sz="half" idx="10"/>
          </p:nvPr>
        </p:nvSpPr>
        <p:spPr/>
        <p:txBody>
          <a:bodyPr/>
          <a:lstStyle/>
          <a:p>
            <a:fld id="{D0B4E6B8-25EE-4C3A-A077-3DC12A9AB53D}" type="datetimeFigureOut">
              <a:rPr lang="en-US" smtClean="0"/>
              <a:t>1/28/2026</a:t>
            </a:fld>
            <a:endParaRPr lang="en-US"/>
          </a:p>
        </p:txBody>
      </p:sp>
      <p:sp>
        <p:nvSpPr>
          <p:cNvPr id="5" name="Footer Placeholder 4">
            <a:extLst>
              <a:ext uri="{FF2B5EF4-FFF2-40B4-BE49-F238E27FC236}">
                <a16:creationId xmlns:a16="http://schemas.microsoft.com/office/drawing/2014/main" id="{8E66A7FF-E564-1CB5-2316-F3E3AFB9C5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8F358B-D07A-95C9-88D4-EE80F32FB72C}"/>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3018514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EE52FE-54AB-1914-E061-0294D161B47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7836D1-7EE9-DC81-A574-4FA735A800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7CE196-93BD-53C1-26CE-A1A47A223D41}"/>
              </a:ext>
            </a:extLst>
          </p:cNvPr>
          <p:cNvSpPr>
            <a:spLocks noGrp="1"/>
          </p:cNvSpPr>
          <p:nvPr>
            <p:ph type="dt" sz="half" idx="10"/>
          </p:nvPr>
        </p:nvSpPr>
        <p:spPr/>
        <p:txBody>
          <a:bodyPr/>
          <a:lstStyle/>
          <a:p>
            <a:fld id="{D0B4E6B8-25EE-4C3A-A077-3DC12A9AB53D}" type="datetimeFigureOut">
              <a:rPr lang="en-US" smtClean="0"/>
              <a:t>1/28/2026</a:t>
            </a:fld>
            <a:endParaRPr lang="en-US"/>
          </a:p>
        </p:txBody>
      </p:sp>
      <p:sp>
        <p:nvSpPr>
          <p:cNvPr id="5" name="Footer Placeholder 4">
            <a:extLst>
              <a:ext uri="{FF2B5EF4-FFF2-40B4-BE49-F238E27FC236}">
                <a16:creationId xmlns:a16="http://schemas.microsoft.com/office/drawing/2014/main" id="{583E37A6-D9E9-1043-A32E-250E140245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891E76-ED98-68AD-BA53-0A99227396DD}"/>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972713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 Lower Logo Ta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accent1"/>
                </a:solidFill>
              </a:defRPr>
            </a:lvl1pPr>
          </a:lstStyle>
          <a:p>
            <a:r>
              <a:rPr lang="en-US"/>
              <a:t>Click to edit title style</a:t>
            </a:r>
          </a:p>
        </p:txBody>
      </p:sp>
      <p:sp>
        <p:nvSpPr>
          <p:cNvPr id="3" name="Content Placeholder 2"/>
          <p:cNvSpPr>
            <a:spLocks noGrp="1"/>
          </p:cNvSpPr>
          <p:nvPr>
            <p:ph idx="1" hasCustomPrompt="1"/>
          </p:nvPr>
        </p:nvSpPr>
        <p:spPr>
          <a:xfrm>
            <a:off x="689939" y="1646238"/>
            <a:ext cx="10663860" cy="4351338"/>
          </a:xfrm>
          <a:prstGeom prst="rect">
            <a:avLst/>
          </a:prstGeom>
        </p:spPr>
        <p:txBody>
          <a:bodyPr>
            <a:normAutofit/>
          </a:bodyPr>
          <a:lstStyle>
            <a:lvl1pPr>
              <a:lnSpc>
                <a:spcPct val="110000"/>
              </a:lnSpc>
              <a:spcBef>
                <a:spcPts val="1200"/>
              </a:spcBef>
              <a:defRPr sz="1500">
                <a:solidFill>
                  <a:schemeClr val="tx1">
                    <a:lumMod val="75000"/>
                    <a:lumOff val="25000"/>
                  </a:schemeClr>
                </a:solidFill>
              </a:defRPr>
            </a:lvl1pPr>
            <a:lvl2pPr>
              <a:defRPr sz="15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stStyle>
          <a:p>
            <a:pPr lvl="0"/>
            <a:r>
              <a:rPr lang="en-US"/>
              <a:t>Click to edit text styles</a:t>
            </a:r>
          </a:p>
        </p:txBody>
      </p:sp>
      <p:sp>
        <p:nvSpPr>
          <p:cNvPr id="6" name="Slide Number Placeholder 5"/>
          <p:cNvSpPr>
            <a:spLocks noGrp="1"/>
          </p:cNvSpPr>
          <p:nvPr>
            <p:ph type="sldNum" sz="quarter" idx="12"/>
          </p:nvPr>
        </p:nvSpPr>
        <p:spPr/>
        <p:txBody>
          <a:bodyPr/>
          <a:lstStyle/>
          <a:p>
            <a:fld id="{682A1055-845A-D14A-971D-E1FB772C0617}" type="slidenum">
              <a:rPr lang="en-US" smtClean="0"/>
              <a:t>‹#›</a:t>
            </a:fld>
            <a:endParaRPr lang="en-US" dirty="0"/>
          </a:p>
        </p:txBody>
      </p:sp>
      <p:sp>
        <p:nvSpPr>
          <p:cNvPr id="20" name="Text Placeholder 19">
            <a:extLst>
              <a:ext uri="{FF2B5EF4-FFF2-40B4-BE49-F238E27FC236}">
                <a16:creationId xmlns:a16="http://schemas.microsoft.com/office/drawing/2014/main" id="{4957EDC0-4805-ED77-CA2F-F8DFD7E2785E}"/>
              </a:ext>
            </a:extLst>
          </p:cNvPr>
          <p:cNvSpPr>
            <a:spLocks noGrp="1"/>
          </p:cNvSpPr>
          <p:nvPr>
            <p:ph type="body" sz="quarter" idx="13" hasCustomPrompt="1"/>
          </p:nvPr>
        </p:nvSpPr>
        <p:spPr>
          <a:xfrm>
            <a:off x="689939" y="314266"/>
            <a:ext cx="10663860" cy="484188"/>
          </a:xfrm>
          <a:prstGeom prst="rect">
            <a:avLst/>
          </a:prstGeom>
        </p:spPr>
        <p:txBody>
          <a:bodyPr anchor="b">
            <a:normAutofit/>
          </a:bodyPr>
          <a:lstStyle>
            <a:lvl1pPr>
              <a:defRPr sz="1500" cap="all" spc="500" baseline="0">
                <a:solidFill>
                  <a:schemeClr val="tx1">
                    <a:lumMod val="60000"/>
                    <a:lumOff val="40000"/>
                  </a:schemeClr>
                </a:solidFill>
              </a:defRPr>
            </a:lvl1pPr>
          </a:lstStyle>
          <a:p>
            <a:pPr lvl="0"/>
            <a:r>
              <a:rPr lang="en-US"/>
              <a:t>Click to edit text styles</a:t>
            </a:r>
          </a:p>
        </p:txBody>
      </p:sp>
      <p:pic>
        <p:nvPicPr>
          <p:cNvPr id="7" name="Picture 6">
            <a:extLst>
              <a:ext uri="{FF2B5EF4-FFF2-40B4-BE49-F238E27FC236}">
                <a16:creationId xmlns:a16="http://schemas.microsoft.com/office/drawing/2014/main" id="{6C5649D6-89D2-178C-2E01-F3CA46FB45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866997" y="6144751"/>
            <a:ext cx="2542144" cy="476715"/>
          </a:xfrm>
          <a:prstGeom prst="rect">
            <a:avLst/>
          </a:prstGeom>
        </p:spPr>
      </p:pic>
    </p:spTree>
    <p:extLst>
      <p:ext uri="{BB962C8B-B14F-4D97-AF65-F5344CB8AC3E}">
        <p14:creationId xmlns:p14="http://schemas.microsoft.com/office/powerpoint/2010/main" val="3331078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9A1F6-615F-F21A-D3B6-D286593CD94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0B7A3A-5196-6ABB-CDF5-F61EE9E4052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ADCC64-2542-B6F2-3D74-2C0EDA138B5B}"/>
              </a:ext>
            </a:extLst>
          </p:cNvPr>
          <p:cNvSpPr>
            <a:spLocks noGrp="1"/>
          </p:cNvSpPr>
          <p:nvPr>
            <p:ph type="dt" sz="half" idx="10"/>
          </p:nvPr>
        </p:nvSpPr>
        <p:spPr/>
        <p:txBody>
          <a:bodyPr/>
          <a:lstStyle/>
          <a:p>
            <a:fld id="{D0B4E6B8-25EE-4C3A-A077-3DC12A9AB53D}" type="datetimeFigureOut">
              <a:rPr lang="en-US" smtClean="0"/>
              <a:t>1/28/2026</a:t>
            </a:fld>
            <a:endParaRPr lang="en-US"/>
          </a:p>
        </p:txBody>
      </p:sp>
      <p:sp>
        <p:nvSpPr>
          <p:cNvPr id="5" name="Footer Placeholder 4">
            <a:extLst>
              <a:ext uri="{FF2B5EF4-FFF2-40B4-BE49-F238E27FC236}">
                <a16:creationId xmlns:a16="http://schemas.microsoft.com/office/drawing/2014/main" id="{79145A5B-7E35-3C06-B888-5292267698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CA58EC-516B-3219-67A1-058502F107E3}"/>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1429641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3D711-7B54-F8F4-1040-78C213227E0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3A896B2-AD69-4B69-E63B-5E16133E4AF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5A67B2-79A4-B0A4-1E01-D41C33A1A3DA}"/>
              </a:ext>
            </a:extLst>
          </p:cNvPr>
          <p:cNvSpPr>
            <a:spLocks noGrp="1"/>
          </p:cNvSpPr>
          <p:nvPr>
            <p:ph type="dt" sz="half" idx="10"/>
          </p:nvPr>
        </p:nvSpPr>
        <p:spPr/>
        <p:txBody>
          <a:bodyPr/>
          <a:lstStyle/>
          <a:p>
            <a:fld id="{D0B4E6B8-25EE-4C3A-A077-3DC12A9AB53D}" type="datetimeFigureOut">
              <a:rPr lang="en-US" smtClean="0"/>
              <a:t>1/28/2026</a:t>
            </a:fld>
            <a:endParaRPr lang="en-US"/>
          </a:p>
        </p:txBody>
      </p:sp>
      <p:sp>
        <p:nvSpPr>
          <p:cNvPr id="5" name="Footer Placeholder 4">
            <a:extLst>
              <a:ext uri="{FF2B5EF4-FFF2-40B4-BE49-F238E27FC236}">
                <a16:creationId xmlns:a16="http://schemas.microsoft.com/office/drawing/2014/main" id="{2DA0FEF6-3EDC-427D-2DD9-20746032EF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CB2358-7BA4-7FC1-9E5A-EC19781EA6A9}"/>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454649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F4AD6-6EDB-6B3C-5793-3FA5A77D1F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26FE76-A2C1-6F8F-C6F9-35EF863D19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1C3C568-D6D7-AA2F-18F5-84E65C2B211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C4C634-252F-1ACC-45AE-1673C5F8A477}"/>
              </a:ext>
            </a:extLst>
          </p:cNvPr>
          <p:cNvSpPr>
            <a:spLocks noGrp="1"/>
          </p:cNvSpPr>
          <p:nvPr>
            <p:ph type="dt" sz="half" idx="10"/>
          </p:nvPr>
        </p:nvSpPr>
        <p:spPr/>
        <p:txBody>
          <a:bodyPr/>
          <a:lstStyle/>
          <a:p>
            <a:fld id="{D0B4E6B8-25EE-4C3A-A077-3DC12A9AB53D}" type="datetimeFigureOut">
              <a:rPr lang="en-US" smtClean="0"/>
              <a:t>1/28/2026</a:t>
            </a:fld>
            <a:endParaRPr lang="en-US"/>
          </a:p>
        </p:txBody>
      </p:sp>
      <p:sp>
        <p:nvSpPr>
          <p:cNvPr id="6" name="Footer Placeholder 5">
            <a:extLst>
              <a:ext uri="{FF2B5EF4-FFF2-40B4-BE49-F238E27FC236}">
                <a16:creationId xmlns:a16="http://schemas.microsoft.com/office/drawing/2014/main" id="{9A4F05CD-2F1D-0064-198A-6DCAC0394A9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469054-5536-D74D-9466-C8D5C5597834}"/>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351568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DF516-4C96-1952-EB08-67C75A9F1A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596D113-B036-910B-BF50-CAB079B9F7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F3DF60-75E7-FC58-8E53-595543846A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EA17414-56CF-506C-5DC6-4BB76033D9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5624D53-B7BC-AD60-2AA9-BDE1A3BB48B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3944C55-1D0F-7CBA-98E0-56470E17018A}"/>
              </a:ext>
            </a:extLst>
          </p:cNvPr>
          <p:cNvSpPr>
            <a:spLocks noGrp="1"/>
          </p:cNvSpPr>
          <p:nvPr>
            <p:ph type="dt" sz="half" idx="10"/>
          </p:nvPr>
        </p:nvSpPr>
        <p:spPr/>
        <p:txBody>
          <a:bodyPr/>
          <a:lstStyle/>
          <a:p>
            <a:fld id="{D0B4E6B8-25EE-4C3A-A077-3DC12A9AB53D}" type="datetimeFigureOut">
              <a:rPr lang="en-US" smtClean="0"/>
              <a:t>1/28/2026</a:t>
            </a:fld>
            <a:endParaRPr lang="en-US"/>
          </a:p>
        </p:txBody>
      </p:sp>
      <p:sp>
        <p:nvSpPr>
          <p:cNvPr id="8" name="Footer Placeholder 7">
            <a:extLst>
              <a:ext uri="{FF2B5EF4-FFF2-40B4-BE49-F238E27FC236}">
                <a16:creationId xmlns:a16="http://schemas.microsoft.com/office/drawing/2014/main" id="{7F9A66E4-67AB-BF53-56E1-FA4C77141F4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3EECA6F-021C-6182-3711-22558B77644F}"/>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1350814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3DA52-70EC-1C51-E0A2-E18090F0438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EEA1908-8822-6788-A1DE-A815D574A0BD}"/>
              </a:ext>
            </a:extLst>
          </p:cNvPr>
          <p:cNvSpPr>
            <a:spLocks noGrp="1"/>
          </p:cNvSpPr>
          <p:nvPr>
            <p:ph type="dt" sz="half" idx="10"/>
          </p:nvPr>
        </p:nvSpPr>
        <p:spPr/>
        <p:txBody>
          <a:bodyPr/>
          <a:lstStyle/>
          <a:p>
            <a:fld id="{D0B4E6B8-25EE-4C3A-A077-3DC12A9AB53D}" type="datetimeFigureOut">
              <a:rPr lang="en-US" smtClean="0"/>
              <a:t>1/28/2026</a:t>
            </a:fld>
            <a:endParaRPr lang="en-US"/>
          </a:p>
        </p:txBody>
      </p:sp>
      <p:sp>
        <p:nvSpPr>
          <p:cNvPr id="4" name="Footer Placeholder 3">
            <a:extLst>
              <a:ext uri="{FF2B5EF4-FFF2-40B4-BE49-F238E27FC236}">
                <a16:creationId xmlns:a16="http://schemas.microsoft.com/office/drawing/2014/main" id="{6AA9CA7B-C148-B552-7926-A5B91FAA675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C0CABAD-1F71-19EC-37A5-B3283BE79EC3}"/>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3448248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1EB8F2-730E-FD90-0B14-0E690ACE90A4}"/>
              </a:ext>
            </a:extLst>
          </p:cNvPr>
          <p:cNvSpPr>
            <a:spLocks noGrp="1"/>
          </p:cNvSpPr>
          <p:nvPr>
            <p:ph type="dt" sz="half" idx="10"/>
          </p:nvPr>
        </p:nvSpPr>
        <p:spPr/>
        <p:txBody>
          <a:bodyPr/>
          <a:lstStyle/>
          <a:p>
            <a:fld id="{D0B4E6B8-25EE-4C3A-A077-3DC12A9AB53D}" type="datetimeFigureOut">
              <a:rPr lang="en-US" smtClean="0"/>
              <a:t>1/28/2026</a:t>
            </a:fld>
            <a:endParaRPr lang="en-US"/>
          </a:p>
        </p:txBody>
      </p:sp>
      <p:sp>
        <p:nvSpPr>
          <p:cNvPr id="3" name="Footer Placeholder 2">
            <a:extLst>
              <a:ext uri="{FF2B5EF4-FFF2-40B4-BE49-F238E27FC236}">
                <a16:creationId xmlns:a16="http://schemas.microsoft.com/office/drawing/2014/main" id="{71BBE12D-6410-4F46-93D9-5CDCA4CFE6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AA96AD-531B-E91F-18BE-84637312DF6D}"/>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2336460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C4457-329D-4573-1C99-564ABB6850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F7531FD-FE92-3EA5-BAAD-9211850A85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D7D4AD9-593E-CF56-EB71-0E91F16D31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597454-C590-F505-17E0-3418DFEF1ACC}"/>
              </a:ext>
            </a:extLst>
          </p:cNvPr>
          <p:cNvSpPr>
            <a:spLocks noGrp="1"/>
          </p:cNvSpPr>
          <p:nvPr>
            <p:ph type="dt" sz="half" idx="10"/>
          </p:nvPr>
        </p:nvSpPr>
        <p:spPr/>
        <p:txBody>
          <a:bodyPr/>
          <a:lstStyle/>
          <a:p>
            <a:fld id="{D0B4E6B8-25EE-4C3A-A077-3DC12A9AB53D}" type="datetimeFigureOut">
              <a:rPr lang="en-US" smtClean="0"/>
              <a:t>1/28/2026</a:t>
            </a:fld>
            <a:endParaRPr lang="en-US"/>
          </a:p>
        </p:txBody>
      </p:sp>
      <p:sp>
        <p:nvSpPr>
          <p:cNvPr id="6" name="Footer Placeholder 5">
            <a:extLst>
              <a:ext uri="{FF2B5EF4-FFF2-40B4-BE49-F238E27FC236}">
                <a16:creationId xmlns:a16="http://schemas.microsoft.com/office/drawing/2014/main" id="{EAF7F012-B0FD-E55C-C9EB-F6CABE2006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28124D-7E2E-1A1A-906A-C7A0A5F70E95}"/>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38657395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8A99A-7258-CF09-55B4-AD05850356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7DEFF82-599C-9BE1-FD0F-E7E36131AB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2F4F16A-4B49-A8CF-910C-483DD2945E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A92CA4-D0EC-ED90-F7B0-E635F3D293CA}"/>
              </a:ext>
            </a:extLst>
          </p:cNvPr>
          <p:cNvSpPr>
            <a:spLocks noGrp="1"/>
          </p:cNvSpPr>
          <p:nvPr>
            <p:ph type="dt" sz="half" idx="10"/>
          </p:nvPr>
        </p:nvSpPr>
        <p:spPr/>
        <p:txBody>
          <a:bodyPr/>
          <a:lstStyle/>
          <a:p>
            <a:fld id="{D0B4E6B8-25EE-4C3A-A077-3DC12A9AB53D}" type="datetimeFigureOut">
              <a:rPr lang="en-US" smtClean="0"/>
              <a:t>1/28/2026</a:t>
            </a:fld>
            <a:endParaRPr lang="en-US"/>
          </a:p>
        </p:txBody>
      </p:sp>
      <p:sp>
        <p:nvSpPr>
          <p:cNvPr id="6" name="Footer Placeholder 5">
            <a:extLst>
              <a:ext uri="{FF2B5EF4-FFF2-40B4-BE49-F238E27FC236}">
                <a16:creationId xmlns:a16="http://schemas.microsoft.com/office/drawing/2014/main" id="{6036FB16-E179-CAA9-C959-4A4F89379BB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1E32A0-EC10-8CE1-05D6-D1DF934CEDAD}"/>
              </a:ext>
            </a:extLst>
          </p:cNvPr>
          <p:cNvSpPr>
            <a:spLocks noGrp="1"/>
          </p:cNvSpPr>
          <p:nvPr>
            <p:ph type="sldNum" sz="quarter" idx="12"/>
          </p:nvPr>
        </p:nvSpPr>
        <p:spPr/>
        <p:txBody>
          <a:bodyPr/>
          <a:lstStyle/>
          <a:p>
            <a:fld id="{A2F4C163-B52E-4121-971E-A06EBB56A697}" type="slidenum">
              <a:rPr lang="en-US" smtClean="0"/>
              <a:t>‹#›</a:t>
            </a:fld>
            <a:endParaRPr lang="en-US"/>
          </a:p>
        </p:txBody>
      </p:sp>
    </p:spTree>
    <p:extLst>
      <p:ext uri="{BB962C8B-B14F-4D97-AF65-F5344CB8AC3E}">
        <p14:creationId xmlns:p14="http://schemas.microsoft.com/office/powerpoint/2010/main" val="4264434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A6D00C-2EE7-BBE8-A42D-440BE8DB62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CFDCBF-BD67-18C1-2B60-548E6FACDD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60C50E-86B8-9015-FE81-61B54CC786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0B4E6B8-25EE-4C3A-A077-3DC12A9AB53D}" type="datetimeFigureOut">
              <a:rPr lang="en-US" smtClean="0"/>
              <a:t>1/28/2026</a:t>
            </a:fld>
            <a:endParaRPr lang="en-US"/>
          </a:p>
        </p:txBody>
      </p:sp>
      <p:sp>
        <p:nvSpPr>
          <p:cNvPr id="5" name="Footer Placeholder 4">
            <a:extLst>
              <a:ext uri="{FF2B5EF4-FFF2-40B4-BE49-F238E27FC236}">
                <a16:creationId xmlns:a16="http://schemas.microsoft.com/office/drawing/2014/main" id="{307B1B8A-8B77-BAB2-CCCC-976B7F5F9C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33FFC07-56F0-A4D4-080F-AE88C67410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2F4C163-B52E-4121-971E-A06EBB56A697}" type="slidenum">
              <a:rPr lang="en-US" smtClean="0"/>
              <a:t>‹#›</a:t>
            </a:fld>
            <a:endParaRPr lang="en-US"/>
          </a:p>
        </p:txBody>
      </p:sp>
    </p:spTree>
    <p:extLst>
      <p:ext uri="{BB962C8B-B14F-4D97-AF65-F5344CB8AC3E}">
        <p14:creationId xmlns:p14="http://schemas.microsoft.com/office/powerpoint/2010/main" val="41508378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C710B-2E6D-3236-B416-86D3F67AD831}"/>
              </a:ext>
            </a:extLst>
          </p:cNvPr>
          <p:cNvSpPr>
            <a:spLocks noGrp="1"/>
          </p:cNvSpPr>
          <p:nvPr>
            <p:ph type="title"/>
          </p:nvPr>
        </p:nvSpPr>
        <p:spPr>
          <a:xfrm>
            <a:off x="701657" y="192747"/>
            <a:ext cx="8685731" cy="396399"/>
          </a:xfrm>
        </p:spPr>
        <p:txBody>
          <a:bodyPr>
            <a:noAutofit/>
          </a:bodyPr>
          <a:lstStyle/>
          <a:p>
            <a:r>
              <a:rPr lang="en-US" sz="3200" b="1" dirty="0">
                <a:solidFill>
                  <a:schemeClr val="accent2"/>
                </a:solidFill>
                <a:latin typeface="Calibri" panose="020F0502020204030204" pitchFamily="34" charset="0"/>
                <a:ea typeface="Calibri" panose="020F0502020204030204" pitchFamily="34" charset="0"/>
                <a:cs typeface="Calibri" panose="020F0502020204030204" pitchFamily="34" charset="0"/>
              </a:rPr>
              <a:t>Food as Medicine – Top 5 Tips</a:t>
            </a:r>
          </a:p>
        </p:txBody>
      </p:sp>
      <p:sp>
        <p:nvSpPr>
          <p:cNvPr id="6" name="Frame 5">
            <a:extLst>
              <a:ext uri="{FF2B5EF4-FFF2-40B4-BE49-F238E27FC236}">
                <a16:creationId xmlns:a16="http://schemas.microsoft.com/office/drawing/2014/main" id="{F23E1559-E75E-29C0-D094-7E4F0E06E577}"/>
              </a:ext>
            </a:extLst>
          </p:cNvPr>
          <p:cNvSpPr/>
          <p:nvPr/>
        </p:nvSpPr>
        <p:spPr>
          <a:xfrm>
            <a:off x="9087759" y="1659675"/>
            <a:ext cx="2120630" cy="2188558"/>
          </a:xfrm>
          <a:prstGeom prst="frame">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Content Placeholder 2">
            <a:extLst>
              <a:ext uri="{FF2B5EF4-FFF2-40B4-BE49-F238E27FC236}">
                <a16:creationId xmlns:a16="http://schemas.microsoft.com/office/drawing/2014/main" id="{41119B4B-D838-3CDA-432A-B967C3572A9D}"/>
              </a:ext>
            </a:extLst>
          </p:cNvPr>
          <p:cNvSpPr>
            <a:spLocks noGrp="1" noRot="1" noMove="1" noResize="1" noEditPoints="1" noAdjustHandles="1" noChangeArrowheads="1" noChangeShapeType="1"/>
          </p:cNvSpPr>
          <p:nvPr>
            <p:ph idx="1"/>
          </p:nvPr>
        </p:nvSpPr>
        <p:spPr>
          <a:xfrm>
            <a:off x="368643" y="682808"/>
            <a:ext cx="7699601" cy="6048733"/>
          </a:xfrm>
        </p:spPr>
        <p:txBody>
          <a:bodyPr>
            <a:noAutofit/>
          </a:bodyPr>
          <a:lstStyle/>
          <a:p>
            <a:pPr marL="457200" indent="-457200">
              <a:spcBef>
                <a:spcPts val="600"/>
              </a:spcBef>
              <a:buClr>
                <a:schemeClr val="accent2"/>
              </a:buClr>
              <a:buFont typeface="+mj-lt"/>
              <a:buAutoNum type="arabicPeriod"/>
            </a:pPr>
            <a:r>
              <a:rPr lang="en-US" sz="1600" b="1" dirty="0">
                <a:solidFill>
                  <a:srgbClr val="0070C0"/>
                </a:solidFill>
                <a:latin typeface="Arial" panose="020B0604020202020204" pitchFamily="34" charset="0"/>
                <a:cs typeface="Arial" panose="020B0604020202020204" pitchFamily="34" charset="0"/>
              </a:rPr>
              <a:t>Food and feelings are connected</a:t>
            </a:r>
          </a:p>
          <a:p>
            <a:pPr marL="685800" indent="0">
              <a:spcBef>
                <a:spcPts val="600"/>
              </a:spcBef>
              <a:buClr>
                <a:schemeClr val="accent2"/>
              </a:buClr>
              <a:buNone/>
            </a:pPr>
            <a:r>
              <a:rPr lang="en-US" sz="1600" dirty="0">
                <a:solidFill>
                  <a:schemeClr val="tx1"/>
                </a:solidFill>
                <a:latin typeface="Arial" panose="020B0604020202020204" pitchFamily="34" charset="0"/>
                <a:ea typeface="Calibri" panose="020F0502020204030204" pitchFamily="34" charset="0"/>
                <a:cs typeface="Arial" panose="020B0604020202020204" pitchFamily="34" charset="0"/>
              </a:rPr>
              <a:t>Food impacts far more than hunger or body weight. What you eat can affect your health, energy levels, focus and mood. </a:t>
            </a:r>
            <a:endParaRPr lang="en-US" sz="1600" dirty="0">
              <a:solidFill>
                <a:schemeClr val="tx1"/>
              </a:solidFill>
              <a:latin typeface="Arial" panose="020B0604020202020204" pitchFamily="34" charset="0"/>
              <a:cs typeface="Arial" panose="020B0604020202020204" pitchFamily="34" charset="0"/>
            </a:endParaRPr>
          </a:p>
          <a:p>
            <a:pPr marL="457200" indent="-457200">
              <a:spcBef>
                <a:spcPts val="600"/>
              </a:spcBef>
              <a:buClr>
                <a:schemeClr val="accent2"/>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Variety and balance help multiple systems work together smoothly</a:t>
            </a:r>
          </a:p>
          <a:p>
            <a:pPr lvl="1" indent="0">
              <a:lnSpc>
                <a:spcPct val="110000"/>
              </a:lnSpc>
              <a:spcBef>
                <a:spcPts val="600"/>
              </a:spcBef>
              <a:buClr>
                <a:schemeClr val="accent2"/>
              </a:buClr>
              <a:buNone/>
            </a:pPr>
            <a:r>
              <a:rPr lang="en-US" sz="1600" dirty="0">
                <a:solidFill>
                  <a:schemeClr val="tx1"/>
                </a:solidFill>
                <a:latin typeface="Arial" panose="020B0604020202020204" pitchFamily="34" charset="0"/>
                <a:ea typeface="Calibri" panose="020F0502020204030204" pitchFamily="34" charset="0"/>
                <a:cs typeface="Arial" panose="020B0604020202020204" pitchFamily="34" charset="0"/>
              </a:rPr>
              <a:t>Different nutrients support different body systems. Make sure you are having a variety of carbohydrates, protein, fats, and vitamins and minerals to support your wellbeing</a:t>
            </a:r>
            <a:r>
              <a:rPr lang="en-US" sz="1400" dirty="0">
                <a:solidFill>
                  <a:schemeClr val="tx1"/>
                </a:solidFill>
                <a:latin typeface="Arial" panose="020B0604020202020204" pitchFamily="34" charset="0"/>
                <a:ea typeface="Calibri" panose="020F0502020204030204" pitchFamily="34" charset="0"/>
                <a:cs typeface="Arial" panose="020B0604020202020204" pitchFamily="34" charset="0"/>
              </a:rPr>
              <a:t>.</a:t>
            </a:r>
          </a:p>
          <a:p>
            <a:pPr marL="457200" indent="-457200">
              <a:spcBef>
                <a:spcPts val="600"/>
              </a:spcBef>
              <a:buClr>
                <a:schemeClr val="accent2"/>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Eat regularly to maintain energy</a:t>
            </a:r>
          </a:p>
          <a:p>
            <a:pPr lvl="1" indent="0">
              <a:lnSpc>
                <a:spcPct val="110000"/>
              </a:lnSpc>
              <a:spcBef>
                <a:spcPts val="600"/>
              </a:spcBef>
              <a:buClr>
                <a:schemeClr val="accent2"/>
              </a:buClr>
              <a:buNone/>
            </a:pPr>
            <a:r>
              <a:rPr lang="en-US" sz="1600" dirty="0">
                <a:solidFill>
                  <a:schemeClr val="tx1"/>
                </a:solidFill>
                <a:latin typeface="Arial" panose="020B0604020202020204" pitchFamily="34" charset="0"/>
                <a:cs typeface="Arial" panose="020B0604020202020204" pitchFamily="34" charset="0"/>
              </a:rPr>
              <a:t>When the body receives regular, healthy and balanced fuel, your energy levels and mood are more stable. When you skip meals or eat only one type of food, your blood sugar spikes or crashes. Your body needs consistent, quality fuel to function optimally</a:t>
            </a:r>
            <a:r>
              <a:rPr lang="en-US" sz="1400" dirty="0">
                <a:solidFill>
                  <a:schemeClr val="tx1"/>
                </a:solidFill>
                <a:latin typeface="Arial" panose="020B0604020202020204" pitchFamily="34" charset="0"/>
                <a:cs typeface="Arial" panose="020B0604020202020204" pitchFamily="34" charset="0"/>
              </a:rPr>
              <a:t>.</a:t>
            </a:r>
          </a:p>
          <a:p>
            <a:pPr marL="457200" indent="-457200">
              <a:spcBef>
                <a:spcPts val="600"/>
              </a:spcBef>
              <a:buClr>
                <a:schemeClr val="accent2"/>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Focus on sustainable patterns</a:t>
            </a:r>
          </a:p>
          <a:p>
            <a:pPr lvl="1" indent="0">
              <a:lnSpc>
                <a:spcPct val="110000"/>
              </a:lnSpc>
              <a:spcBef>
                <a:spcPts val="600"/>
              </a:spcBef>
              <a:buClr>
                <a:schemeClr val="accent2"/>
              </a:buClr>
              <a:buNone/>
            </a:pPr>
            <a:r>
              <a:rPr lang="en-US" sz="1600" dirty="0">
                <a:solidFill>
                  <a:schemeClr val="tx1"/>
                </a:solidFill>
                <a:latin typeface="Arial" panose="020B0604020202020204" pitchFamily="34" charset="0"/>
                <a:ea typeface="Calibri" panose="020F0502020204030204" pitchFamily="34" charset="0"/>
                <a:cs typeface="Arial" panose="020B0604020202020204" pitchFamily="34" charset="0"/>
              </a:rPr>
              <a:t>Rather than focusing on “good” vs “bad” foods, examine your overall eating patterns. Perfection is not necessary – small improvements in your eating can make a meaningful difference</a:t>
            </a:r>
            <a:r>
              <a:rPr lang="en-US" sz="1800" dirty="0">
                <a:solidFill>
                  <a:schemeClr val="tx1"/>
                </a:solidFill>
                <a:latin typeface="Arial" panose="020B0604020202020204" pitchFamily="34" charset="0"/>
                <a:ea typeface="Calibri" panose="020F0502020204030204" pitchFamily="34" charset="0"/>
                <a:cs typeface="Arial" panose="020B0604020202020204" pitchFamily="34" charset="0"/>
              </a:rPr>
              <a:t>!</a:t>
            </a:r>
          </a:p>
          <a:p>
            <a:pPr marL="457200" indent="-457200">
              <a:spcBef>
                <a:spcPts val="600"/>
              </a:spcBef>
              <a:buClr>
                <a:schemeClr val="accent2"/>
              </a:buClr>
              <a:buFont typeface="+mj-lt"/>
              <a:buAutoNum type="arabicPeriod" startAt="2"/>
            </a:pPr>
            <a:r>
              <a:rPr lang="en-US" sz="1600" b="1" dirty="0">
                <a:solidFill>
                  <a:srgbClr val="0070C0"/>
                </a:solidFill>
                <a:latin typeface="Arial" panose="020B0604020202020204" pitchFamily="34" charset="0"/>
                <a:cs typeface="Arial" panose="020B0604020202020204" pitchFamily="34" charset="0"/>
              </a:rPr>
              <a:t>Let Excellus BCBS be a resource for you!</a:t>
            </a:r>
          </a:p>
          <a:p>
            <a:pPr lvl="1" indent="0">
              <a:lnSpc>
                <a:spcPct val="110000"/>
              </a:lnSpc>
              <a:spcBef>
                <a:spcPts val="600"/>
              </a:spcBef>
              <a:buClr>
                <a:schemeClr val="accent2"/>
              </a:buClr>
              <a:buNone/>
            </a:pPr>
            <a:r>
              <a:rPr lang="en-US" sz="1600" dirty="0">
                <a:solidFill>
                  <a:schemeClr val="tx1"/>
                </a:solidFill>
                <a:latin typeface="Arial" panose="020B0604020202020204" pitchFamily="34" charset="0"/>
                <a:cs typeface="Arial" panose="020B0604020202020204" pitchFamily="34" charset="0"/>
              </a:rPr>
              <a:t>We offers tools such as Member Care Management, </a:t>
            </a:r>
            <a:r>
              <a:rPr lang="en-US" sz="1600" dirty="0" err="1">
                <a:solidFill>
                  <a:schemeClr val="tx1"/>
                </a:solidFill>
                <a:latin typeface="Arial" panose="020B0604020202020204" pitchFamily="34" charset="0"/>
                <a:cs typeface="Arial" panose="020B0604020202020204" pitchFamily="34" charset="0"/>
              </a:rPr>
              <a:t>Wellframe</a:t>
            </a:r>
            <a:r>
              <a:rPr lang="en-US" sz="1600" dirty="0">
                <a:solidFill>
                  <a:schemeClr val="tx1"/>
                </a:solidFill>
                <a:latin typeface="Arial" panose="020B0604020202020204" pitchFamily="34" charset="0"/>
                <a:cs typeface="Arial" panose="020B0604020202020204" pitchFamily="34" charset="0"/>
              </a:rPr>
              <a:t>, Find a Doctor, Blue365 and more to support your wellbeing. Log in to your member portal to explore your benefits.</a:t>
            </a:r>
          </a:p>
          <a:p>
            <a:pPr lvl="1" indent="0">
              <a:lnSpc>
                <a:spcPct val="110000"/>
              </a:lnSpc>
              <a:spcBef>
                <a:spcPts val="600"/>
              </a:spcBef>
              <a:buClr>
                <a:schemeClr val="accent2"/>
              </a:buClr>
              <a:buNone/>
            </a:pPr>
            <a:endParaRPr lang="en-US" sz="1600" dirty="0">
              <a:solidFill>
                <a:schemeClr val="tx1"/>
              </a:solidFill>
              <a:latin typeface="Arial" panose="020B0604020202020204" pitchFamily="34" charset="0"/>
              <a:cs typeface="Arial" panose="020B0604020202020204" pitchFamily="34" charset="0"/>
            </a:endParaRPr>
          </a:p>
          <a:p>
            <a:pPr lvl="1" indent="0">
              <a:lnSpc>
                <a:spcPct val="110000"/>
              </a:lnSpc>
              <a:spcBef>
                <a:spcPts val="600"/>
              </a:spcBef>
              <a:buClr>
                <a:schemeClr val="accent2"/>
              </a:buClr>
              <a:buNone/>
            </a:pPr>
            <a:endParaRPr lang="en-US" sz="1400" b="1" baseline="30000" dirty="0">
              <a:solidFill>
                <a:schemeClr val="accent2"/>
              </a:solidFill>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9A83856E-F85A-48EB-1833-905C109CF32E}"/>
              </a:ext>
            </a:extLst>
          </p:cNvPr>
          <p:cNvSpPr txBox="1"/>
          <p:nvPr/>
        </p:nvSpPr>
        <p:spPr>
          <a:xfrm>
            <a:off x="8453942" y="620201"/>
            <a:ext cx="3417652" cy="923330"/>
          </a:xfrm>
          <a:prstGeom prst="rect">
            <a:avLst/>
          </a:prstGeom>
          <a:noFill/>
        </p:spPr>
        <p:txBody>
          <a:bodyPr wrap="square" rtlCol="0">
            <a:spAutoFit/>
          </a:bodyPr>
          <a:lstStyle/>
          <a:p>
            <a:pPr algn="ctr"/>
            <a:r>
              <a:rPr lang="en-US" b="1" dirty="0">
                <a:solidFill>
                  <a:schemeClr val="accent2"/>
                </a:solidFill>
              </a:rPr>
              <a:t>Register for “Food as Medicine: Nourish Your Body, Transform Your Health”</a:t>
            </a:r>
          </a:p>
        </p:txBody>
      </p:sp>
      <p:pic>
        <p:nvPicPr>
          <p:cNvPr id="4" name="Picture 3" descr="A qr code on a white background&#10;&#10;AI-generated content may be incorrect.">
            <a:extLst>
              <a:ext uri="{FF2B5EF4-FFF2-40B4-BE49-F238E27FC236}">
                <a16:creationId xmlns:a16="http://schemas.microsoft.com/office/drawing/2014/main" id="{95120491-5015-8770-C1E9-B735483159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2931" y="1924116"/>
            <a:ext cx="1659675" cy="1659675"/>
          </a:xfrm>
          <a:prstGeom prst="rect">
            <a:avLst/>
          </a:prstGeom>
        </p:spPr>
      </p:pic>
      <p:pic>
        <p:nvPicPr>
          <p:cNvPr id="1026" name="Picture 2" descr="EXC-ICONS_Dinner_Plate-2C.eps">
            <a:extLst>
              <a:ext uri="{FF2B5EF4-FFF2-40B4-BE49-F238E27FC236}">
                <a16:creationId xmlns:a16="http://schemas.microsoft.com/office/drawing/2014/main" id="{0ADFAA70-97CE-CFC9-67E3-B0354CC565B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14229" y="4058062"/>
            <a:ext cx="2267689" cy="2267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1323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7112</TotalTime>
  <Words>229</Words>
  <Application>Microsoft Office PowerPoint</Application>
  <PresentationFormat>Widescreen</PresentationFormat>
  <Paragraphs>13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Calibri</vt:lpstr>
      <vt:lpstr>Office Theme</vt:lpstr>
      <vt:lpstr>Food as Medicine – Top 5 Tips</vt:lpstr>
    </vt:vector>
  </TitlesOfParts>
  <Company>Excellus BCBS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Katherine Barry</dc:creator>
  <cp:lastModifiedBy>Katherine Barry</cp:lastModifiedBy>
  <cp:revision>14</cp:revision>
  <dcterms:created xsi:type="dcterms:W3CDTF">2025-08-28T19:13:46Z</dcterms:created>
  <dcterms:modified xsi:type="dcterms:W3CDTF">2026-01-28T13:38:21Z</dcterms:modified>
</cp:coreProperties>
</file>